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Modelo de apresentação (3508 x 2480 px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Modelo de apresentação (3508 x 2480 px) (1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Modelo de apresentação (3508 x 2480 px) (2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D372-5BEF-4380-83DA-676CF7F54F84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3FF8-B335-43D9-AE69-9D8728D9B2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/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836712"/>
            <a:ext cx="8229600" cy="648072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836712"/>
            <a:ext cx="8229600" cy="648072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836712"/>
            <a:ext cx="8229600" cy="648072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Apresentação na tela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edevaldo</dc:creator>
  <cp:lastModifiedBy>ter.isabelalisis</cp:lastModifiedBy>
  <cp:revision>3</cp:revision>
  <dcterms:created xsi:type="dcterms:W3CDTF">2024-02-27T18:02:22Z</dcterms:created>
  <dcterms:modified xsi:type="dcterms:W3CDTF">2024-02-27T18:10:31Z</dcterms:modified>
</cp:coreProperties>
</file>